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5" r:id="rId5"/>
    <p:sldId id="266" r:id="rId6"/>
    <p:sldId id="262" r:id="rId7"/>
    <p:sldId id="268" r:id="rId8"/>
    <p:sldId id="264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BundesSansOffice"/>
        <a:ea typeface="BundesSansOffice"/>
        <a:cs typeface="BundesSansOffice"/>
        <a:sym typeface="BundesSansOffic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undesSansOffice"/>
          <a:ea typeface="BundesSansOffice"/>
          <a:cs typeface="BundesSansOffic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3CE"/>
          </a:solidFill>
        </a:fill>
      </a:tcStyle>
    </a:wholeTbl>
    <a:band2H>
      <a:tcTxStyle/>
      <a:tcStyle>
        <a:tcBdr/>
        <a:fill>
          <a:solidFill>
            <a:srgbClr val="E8F1E8"/>
          </a:solidFill>
        </a:fill>
      </a:tcStyle>
    </a:band2H>
    <a:firstCol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undesSansOffice"/>
          <a:ea typeface="BundesSansOffice"/>
          <a:cs typeface="BundesSansOffic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CD"/>
          </a:solidFill>
        </a:fill>
      </a:tcStyle>
    </a:wholeTbl>
    <a:band2H>
      <a:tcTxStyle/>
      <a:tcStyle>
        <a:tcBdr/>
        <a:fill>
          <a:solidFill>
            <a:srgbClr val="E6E9E8"/>
          </a:solidFill>
        </a:fill>
      </a:tcStyle>
    </a:band2H>
    <a:firstCol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undesSansOffice"/>
          <a:ea typeface="BundesSansOffice"/>
          <a:cs typeface="BundesSansOffic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DE"/>
          </a:solidFill>
        </a:fill>
      </a:tcStyle>
    </a:wholeTbl>
    <a:band2H>
      <a:tcTxStyle/>
      <a:tcStyle>
        <a:tcBdr/>
        <a:fill>
          <a:solidFill>
            <a:srgbClr val="F2F7EF"/>
          </a:solidFill>
        </a:fill>
      </a:tcStyle>
    </a:band2H>
    <a:firstCol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undesSansOffice"/>
          <a:ea typeface="BundesSansOffice"/>
          <a:cs typeface="BundesSansOffic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undesSansOffice-Bold"/>
          <a:ea typeface="BundesSansOffice-Bold"/>
          <a:cs typeface="BundesSansOffice-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undesSansOffice"/>
          <a:ea typeface="BundesSansOffice"/>
          <a:cs typeface="BundesSansOffic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BundesSansOffice-Bold"/>
          <a:ea typeface="BundesSansOffice-Bold"/>
          <a:cs typeface="BundesSansOffice-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undesSansOffice"/>
          <a:ea typeface="BundesSansOffice"/>
          <a:cs typeface="BundesSansOffic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undesSansOffice-Bold"/>
          <a:ea typeface="BundesSansOffice-Bold"/>
          <a:cs typeface="BundesSansOffice-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BundesSansOffice-Bold"/>
          <a:ea typeface="BundesSansOffice-Bold"/>
          <a:cs typeface="BundesSansOffice-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undesSansOffice-Bold"/>
          <a:ea typeface="BundesSansOffice-Bold"/>
          <a:cs typeface="BundesSansOffice-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2" descr="Bild 2"/>
          <p:cNvPicPr>
            <a:picLocks noChangeAspect="1"/>
          </p:cNvPicPr>
          <p:nvPr/>
        </p:nvPicPr>
        <p:blipFill>
          <a:blip r:embed="rId2">
            <a:extLst/>
          </a:blip>
          <a:srcRect l="214" r="10936"/>
          <a:stretch>
            <a:fillRect/>
          </a:stretch>
        </p:blipFill>
        <p:spPr>
          <a:xfrm>
            <a:off x="-2" y="0"/>
            <a:ext cx="9144002" cy="686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9"/>
          <p:cNvSpPr/>
          <p:nvPr/>
        </p:nvSpPr>
        <p:spPr>
          <a:xfrm>
            <a:off x="144000" y="144000"/>
            <a:ext cx="8856000" cy="36248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" name="Rechteck 7"/>
          <p:cNvSpPr/>
          <p:nvPr/>
        </p:nvSpPr>
        <p:spPr>
          <a:xfrm>
            <a:off x="-1" y="4525200"/>
            <a:ext cx="144002" cy="2340001"/>
          </a:xfrm>
          <a:prstGeom prst="rect">
            <a:avLst/>
          </a:prstGeom>
          <a:solidFill>
            <a:srgbClr val="41A3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389" y="2565400"/>
            <a:ext cx="1403998" cy="2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MEL_2017_Office_Farbe_de.png" descr="BMEL_2017_Office_Farbe_d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117" y="152400"/>
            <a:ext cx="1928447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2" descr="Bild 2"/>
          <p:cNvPicPr>
            <a:picLocks noChangeAspect="1"/>
          </p:cNvPicPr>
          <p:nvPr/>
        </p:nvPicPr>
        <p:blipFill>
          <a:blip r:embed="rId2">
            <a:extLst/>
          </a:blip>
          <a:srcRect r="4108"/>
          <a:stretch>
            <a:fillRect/>
          </a:stretch>
        </p:blipFill>
        <p:spPr>
          <a:xfrm>
            <a:off x="-2" y="0"/>
            <a:ext cx="9144002" cy="364502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Rectangle 9"/>
          <p:cNvSpPr/>
          <p:nvPr/>
        </p:nvSpPr>
        <p:spPr>
          <a:xfrm>
            <a:off x="144000" y="144000"/>
            <a:ext cx="8856000" cy="1584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6" name="Rechteck 1"/>
          <p:cNvSpPr/>
          <p:nvPr/>
        </p:nvSpPr>
        <p:spPr>
          <a:xfrm>
            <a:off x="-1" y="3429000"/>
            <a:ext cx="9000002" cy="3429000"/>
          </a:xfrm>
          <a:prstGeom prst="rect">
            <a:avLst/>
          </a:prstGeom>
          <a:solidFill>
            <a:srgbClr val="41A3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7389" y="6096000"/>
            <a:ext cx="1403998" cy="2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BMEL_2017_Office_Farbe_de.png" descr="BMEL_2017_Office_Farbe_d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117" y="152400"/>
            <a:ext cx="1928447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Folie_Große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ildplatzhalter 10"/>
          <p:cNvSpPr>
            <a:spLocks noGrp="1"/>
          </p:cNvSpPr>
          <p:nvPr>
            <p:ph type="pic" sz="half" idx="21"/>
          </p:nvPr>
        </p:nvSpPr>
        <p:spPr>
          <a:xfrm>
            <a:off x="5724128" y="764704"/>
            <a:ext cx="3419872" cy="424847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" name="Rechteck 10"/>
          <p:cNvSpPr/>
          <p:nvPr/>
        </p:nvSpPr>
        <p:spPr>
          <a:xfrm>
            <a:off x="-1" y="4525200"/>
            <a:ext cx="144002" cy="2340001"/>
          </a:xfrm>
          <a:prstGeom prst="rect">
            <a:avLst/>
          </a:prstGeom>
          <a:solidFill>
            <a:srgbClr val="41A3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6" name="BMEL_2017_Office_Farbe_de.png" descr="BMEL_2017_Office_Farbe_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04" y="5856654"/>
            <a:ext cx="1579686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eck 8"/>
          <p:cNvSpPr/>
          <p:nvPr/>
        </p:nvSpPr>
        <p:spPr>
          <a:xfrm>
            <a:off x="-1" y="4525200"/>
            <a:ext cx="144002" cy="2340001"/>
          </a:xfrm>
          <a:prstGeom prst="rect">
            <a:avLst/>
          </a:prstGeom>
          <a:solidFill>
            <a:srgbClr val="41A3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5" name="BMEL_2017_Office_Farbe_de.png" descr="BMEL_2017_Office_Farbe_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04" y="5856654"/>
            <a:ext cx="1579686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628800"/>
            <a:ext cx="9000488" cy="5229200"/>
          </a:xfrm>
          <a:prstGeom prst="rect">
            <a:avLst/>
          </a:prstGeom>
          <a:solidFill>
            <a:srgbClr val="41A3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Bild" descr="Bild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47389" y="6096000"/>
            <a:ext cx="1403998" cy="2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MEL_2017_Office_Farbe_de.png" descr="BMEL_2017_Office_Farbe_d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9117" y="152400"/>
            <a:ext cx="1928447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6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ransition spd="med"/>
  <p:txStyles>
    <p:titleStyle>
      <a:lvl1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1pPr>
      <a:lvl2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2pPr>
      <a:lvl3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3pPr>
      <a:lvl4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4pPr>
      <a:lvl5pPr marL="0" marR="0" indent="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5pPr>
      <a:lvl6pPr marL="0" marR="0" indent="4572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6pPr>
      <a:lvl7pPr marL="0" marR="0" indent="9144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7pPr>
      <a:lvl8pPr marL="0" marR="0" indent="13716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8pPr>
      <a:lvl9pPr marL="0" marR="0" indent="1828800" algn="l" defTabSz="914400" rtl="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BundesSerifOffice"/>
          <a:ea typeface="BundesSerifOffice"/>
          <a:cs typeface="BundesSerifOffice"/>
          <a:sym typeface="BundesSerifOffice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→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1pPr>
      <a:lvl2pPr marL="70485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→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2pPr>
      <a:lvl3pPr marL="1066800" marR="0" indent="-35242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→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3pPr>
      <a:lvl4pPr marL="1600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4pPr>
      <a:lvl5pPr marL="20574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5pPr>
      <a:lvl6pPr marL="25146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6pPr>
      <a:lvl7pPr marL="29718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7pPr>
      <a:lvl8pPr marL="3429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8pPr>
      <a:lvl9pPr marL="38862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F28502"/>
        </a:buClr>
        <a:buSzPct val="100000"/>
        <a:buFont typeface="BundesSans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BundesSansOffice"/>
          <a:ea typeface="BundesSansOffice"/>
          <a:cs typeface="BundesSansOffice"/>
          <a:sym typeface="BundesSansOffic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1"/>
          <p:cNvSpPr txBox="1">
            <a:spLocks noGrp="1"/>
          </p:cNvSpPr>
          <p:nvPr>
            <p:ph type="title" idx="4294967295"/>
          </p:nvPr>
        </p:nvSpPr>
        <p:spPr>
          <a:xfrm>
            <a:off x="806376" y="1412775"/>
            <a:ext cx="7489826" cy="107359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ts val="3600"/>
              </a:lnSpc>
              <a:defRPr sz="3300"/>
            </a:pPr>
            <a:r>
              <a:rPr lang="de-DE" dirty="0"/>
              <a:t>Modell- und Demonstrationsvorhaben (MuD) Tierschutz</a:t>
            </a:r>
            <a:endParaRPr dirty="0"/>
          </a:p>
        </p:txBody>
      </p:sp>
      <p:sp>
        <p:nvSpPr>
          <p:cNvPr id="89" name="Untertitel 2"/>
          <p:cNvSpPr txBox="1"/>
          <p:nvPr/>
        </p:nvSpPr>
        <p:spPr>
          <a:xfrm>
            <a:off x="814989" y="2486372"/>
            <a:ext cx="739838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</a:lvl1pPr>
          </a:lstStyle>
          <a:p>
            <a:pPr hangingPunct="1"/>
            <a:r>
              <a:rPr lang="de-DE" altLang="de-DE" dirty="0">
                <a:ea typeface="ＭＳ Ｐゴシック" panose="020B0600070205080204" pitchFamily="34" charset="-128"/>
              </a:rPr>
              <a:t>xx. xx. 2021</a:t>
            </a:r>
          </a:p>
          <a:p>
            <a:pPr hangingPunct="1"/>
            <a:r>
              <a:rPr lang="de-DE" altLang="de-DE" dirty="0">
                <a:ea typeface="ＭＳ Ｐゴシック" panose="020B0600070205080204" pitchFamily="34" charset="-128"/>
              </a:rPr>
              <a:t>Anlass:</a:t>
            </a:r>
          </a:p>
          <a:p>
            <a:pPr hangingPunct="1"/>
            <a:r>
              <a:rPr lang="de-DE" altLang="de-DE" dirty="0">
                <a:ea typeface="ＭＳ Ｐゴシック" panose="020B0600070205080204" pitchFamily="34" charset="-128"/>
              </a:rPr>
              <a:t>Name, Organisation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el 1"/>
          <p:cNvSpPr txBox="1"/>
          <p:nvPr/>
        </p:nvSpPr>
        <p:spPr>
          <a:xfrm>
            <a:off x="813996" y="4077072"/>
            <a:ext cx="7398385" cy="1017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600"/>
              </a:lnSpc>
              <a:defRPr sz="3300">
                <a:solidFill>
                  <a:srgbClr val="FFFFFF"/>
                </a:solidFill>
                <a:latin typeface="BundesSerifOffice"/>
                <a:ea typeface="BundesSerifOffice"/>
                <a:cs typeface="BundesSerifOffice"/>
                <a:sym typeface="BundesSerifOffice"/>
              </a:defRPr>
            </a:pPr>
            <a:r>
              <a:rPr lang="de-DE" dirty="0"/>
              <a:t>Modell- und Demonstrationsvorhaben (MuD) Tierschutz</a:t>
            </a:r>
            <a:endParaRPr dirty="0"/>
          </a:p>
        </p:txBody>
      </p:sp>
      <p:sp>
        <p:nvSpPr>
          <p:cNvPr id="92" name="Untertitel 2"/>
          <p:cNvSpPr txBox="1"/>
          <p:nvPr/>
        </p:nvSpPr>
        <p:spPr>
          <a:xfrm>
            <a:off x="814989" y="5150668"/>
            <a:ext cx="739838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de-DE" altLang="de-DE" dirty="0">
                <a:ea typeface="ＭＳ Ｐゴシック" panose="020B0600070205080204" pitchFamily="34" charset="-128"/>
              </a:rPr>
              <a:t>xx. xx. 2021</a:t>
            </a:r>
          </a:p>
          <a:p>
            <a:pPr hangingPunct="1"/>
            <a:r>
              <a:rPr lang="de-DE" altLang="de-DE" dirty="0">
                <a:ea typeface="ＭＳ Ｐゴシック" panose="020B0600070205080204" pitchFamily="34" charset="-128"/>
              </a:rPr>
              <a:t>Anlass:</a:t>
            </a:r>
          </a:p>
          <a:p>
            <a:pPr hangingPunct="1"/>
            <a:r>
              <a:rPr lang="de-DE" altLang="de-DE" dirty="0">
                <a:ea typeface="ＭＳ Ｐゴシック" panose="020B0600070205080204" pitchFamily="34" charset="-128"/>
              </a:rPr>
              <a:t>Name, Organisation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el 1"/>
          <p:cNvSpPr txBox="1"/>
          <p:nvPr/>
        </p:nvSpPr>
        <p:spPr>
          <a:xfrm>
            <a:off x="827583" y="692695"/>
            <a:ext cx="7489826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4000"/>
              </a:lnSpc>
              <a:defRPr sz="3600">
                <a:latin typeface="BundesSerifOffice"/>
                <a:ea typeface="BundesSerifOffice"/>
                <a:cs typeface="BundesSerifOffice"/>
                <a:sym typeface="BundesSerifOffice"/>
              </a:defRPr>
            </a:pPr>
            <a:r>
              <a:rPr lang="de-DE" altLang="de-DE" dirty="0"/>
              <a:t>Ziele der MuD Tierschutz</a:t>
            </a:r>
            <a:endParaRPr dirty="0"/>
          </a:p>
        </p:txBody>
      </p:sp>
      <p:sp>
        <p:nvSpPr>
          <p:cNvPr id="101" name="Rechteck 5"/>
          <p:cNvSpPr txBox="1"/>
          <p:nvPr/>
        </p:nvSpPr>
        <p:spPr>
          <a:xfrm>
            <a:off x="827583" y="1417847"/>
            <a:ext cx="4373057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ea typeface="ＭＳ Ｐゴシック" panose="020B0600070205080204" pitchFamily="34" charset="-128"/>
              </a:rPr>
              <a:t>Modellhafte </a:t>
            </a:r>
            <a:r>
              <a:rPr lang="de-DE" altLang="de-DE" b="1" u="sng" dirty="0">
                <a:ea typeface="ＭＳ Ｐゴシック" panose="020B0600070205080204" pitchFamily="34" charset="-128"/>
              </a:rPr>
              <a:t>Umsetzung</a:t>
            </a:r>
            <a:r>
              <a:rPr lang="de-DE" altLang="de-DE" dirty="0">
                <a:ea typeface="ＭＳ Ｐゴシック" panose="020B0600070205080204" pitchFamily="34" charset="-128"/>
              </a:rPr>
              <a:t> neuer Erkenntnisse und innovativer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Maßnahmen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Machbarkeit </a:t>
            </a:r>
            <a:r>
              <a:rPr lang="de-DE" altLang="de-DE" dirty="0">
                <a:ea typeface="ＭＳ Ｐゴシック" panose="020B0600070205080204" pitchFamily="34" charset="-128"/>
              </a:rPr>
              <a:t>in kleinen Netzwerken/Projekten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ausprobieren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Tierschutz </a:t>
            </a:r>
            <a:r>
              <a:rPr lang="de-DE" altLang="de-DE" dirty="0">
                <a:ea typeface="ＭＳ Ｐゴシック" panose="020B0600070205080204" pitchFamily="34" charset="-128"/>
              </a:rPr>
              <a:t>in der Landwirtschaft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verbessern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 smtClean="0">
                <a:ea typeface="ＭＳ Ｐゴシック" panose="020B0600070205080204" pitchFamily="34" charset="-128"/>
              </a:rPr>
              <a:t>Unterstützung der Tierhalter bei der Vorbereitung auf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Kupierverzicht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, Medikamentenreduzierung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b="1" u="sng" dirty="0" smtClean="0">
                <a:ea typeface="ＭＳ Ｐゴシック" panose="020B0600070205080204" pitchFamily="34" charset="-128"/>
              </a:rPr>
              <a:t>Wissenstransfer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in die Landwirtschaft und Fachkreise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02" name="Rechteck 7"/>
          <p:cNvSpPr txBox="1">
            <a:spLocks noGrp="1"/>
          </p:cNvSpPr>
          <p:nvPr>
            <p:ph type="sldNum" sz="quarter" idx="4294967295"/>
          </p:nvPr>
        </p:nvSpPr>
        <p:spPr>
          <a:xfrm>
            <a:off x="8580823" y="6415444"/>
            <a:ext cx="167641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latin typeface="BundesSansOffice"/>
                <a:ea typeface="BundesSansOffice"/>
                <a:cs typeface="BundesSansOffice"/>
                <a:sym typeface="BundesSansOffice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03" name="Bildplatzhalter 1" descr="Bildplatzhalter 1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724128" y="1417847"/>
            <a:ext cx="3419872" cy="42484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32" y="507510"/>
            <a:ext cx="8424936" cy="54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043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73" y="89210"/>
            <a:ext cx="9056253" cy="67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0571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 1"/>
          <p:cNvSpPr txBox="1"/>
          <p:nvPr/>
        </p:nvSpPr>
        <p:spPr>
          <a:xfrm>
            <a:off x="827583" y="692695"/>
            <a:ext cx="7489826" cy="51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000"/>
              </a:lnSpc>
              <a:defRPr sz="3600">
                <a:latin typeface="BundesSerifOffice"/>
                <a:ea typeface="BundesSerifOffice"/>
                <a:cs typeface="BundesSerifOffice"/>
                <a:sym typeface="BundesSerifOffice"/>
              </a:defRPr>
            </a:lvl1pPr>
          </a:lstStyle>
          <a:p>
            <a:r>
              <a:rPr lang="de-DE" altLang="de-DE" dirty="0">
                <a:ea typeface="ＭＳ Ｐゴシック" panose="020B0600070205080204" pitchFamily="34" charset="-128"/>
              </a:rPr>
              <a:t>Wege des Wissenstransfers</a:t>
            </a:r>
            <a:endParaRPr dirty="0"/>
          </a:p>
        </p:txBody>
      </p:sp>
      <p:sp>
        <p:nvSpPr>
          <p:cNvPr id="106" name="Rechteck 10"/>
          <p:cNvSpPr txBox="1"/>
          <p:nvPr/>
        </p:nvSpPr>
        <p:spPr>
          <a:xfrm>
            <a:off x="801295" y="1988840"/>
            <a:ext cx="7415241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Von der Wissenschaft/Beratung in die Betriebe (individuelle Beratung, Status Quo Analysen, Maßnahmen, </a:t>
            </a:r>
            <a:r>
              <a:rPr lang="de-DE" sz="2400" dirty="0" smtClean="0"/>
              <a:t>Erfolgskontrolle)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Aus </a:t>
            </a:r>
            <a:r>
              <a:rPr lang="de-DE" sz="2400" dirty="0"/>
              <a:t>der Praxis in die Praxis </a:t>
            </a:r>
            <a:br>
              <a:rPr lang="de-DE" sz="2400" dirty="0"/>
            </a:br>
            <a:r>
              <a:rPr lang="de-DE" sz="2400" dirty="0"/>
              <a:t>(Veranstaltungen, Netzwerktreffen, Fortbildungen, Infomaterial wie </a:t>
            </a:r>
            <a:r>
              <a:rPr lang="de-DE" sz="2400" dirty="0" err="1"/>
              <a:t>MTool</a:t>
            </a:r>
            <a:r>
              <a:rPr lang="de-DE" sz="2400" dirty="0"/>
              <a:t>, Videos, Leitfäden, </a:t>
            </a:r>
            <a:r>
              <a:rPr lang="de-DE" sz="2400" dirty="0" smtClean="0"/>
              <a:t>APPs)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Projektübergreifende </a:t>
            </a:r>
            <a:r>
              <a:rPr lang="de-DE" sz="2400" dirty="0"/>
              <a:t>Vernetzung und Weiterentwicklung (z.B. </a:t>
            </a:r>
            <a:r>
              <a:rPr lang="de-DE" sz="2400" dirty="0" err="1"/>
              <a:t>MTool</a:t>
            </a:r>
            <a:r>
              <a:rPr lang="de-DE" sz="2400" dirty="0"/>
              <a:t>, Netzwerktreffen in Fokus </a:t>
            </a:r>
            <a:r>
              <a:rPr lang="de-DE" sz="2400" dirty="0" err="1"/>
              <a:t>Tierwohl</a:t>
            </a:r>
            <a:r>
              <a:rPr lang="de-DE" sz="2400" dirty="0"/>
              <a:t> mit MuD Tierschutz Betrieben)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07" name="Rechteck 5"/>
          <p:cNvSpPr txBox="1">
            <a:spLocks noGrp="1"/>
          </p:cNvSpPr>
          <p:nvPr>
            <p:ph type="sldNum" sz="quarter" idx="4294967295"/>
          </p:nvPr>
        </p:nvSpPr>
        <p:spPr>
          <a:xfrm>
            <a:off x="8580823" y="6415444"/>
            <a:ext cx="167641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latin typeface="BundesSansOffice"/>
                <a:ea typeface="BundesSansOffice"/>
                <a:cs typeface="BundesSansOffice"/>
                <a:sym typeface="BundesSansOffice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 1"/>
          <p:cNvSpPr txBox="1"/>
          <p:nvPr/>
        </p:nvSpPr>
        <p:spPr>
          <a:xfrm>
            <a:off x="827583" y="692695"/>
            <a:ext cx="7489826" cy="51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000"/>
              </a:lnSpc>
              <a:defRPr sz="3600">
                <a:latin typeface="BundesSerifOffice"/>
                <a:ea typeface="BundesSerifOffice"/>
                <a:cs typeface="BundesSerifOffice"/>
                <a:sym typeface="BundesSerifOffice"/>
              </a:defRPr>
            </a:lvl1pPr>
          </a:lstStyle>
          <a:p>
            <a:r>
              <a:rPr lang="de-DE" altLang="de-DE" dirty="0" smtClean="0">
                <a:ea typeface="ＭＳ Ｐゴシック" panose="020B0600070205080204" pitchFamily="34" charset="-128"/>
              </a:rPr>
              <a:t>Überschrift</a:t>
            </a:r>
            <a:endParaRPr dirty="0"/>
          </a:p>
        </p:txBody>
      </p:sp>
      <p:sp>
        <p:nvSpPr>
          <p:cNvPr id="106" name="Rechteck 10"/>
          <p:cNvSpPr txBox="1"/>
          <p:nvPr/>
        </p:nvSpPr>
        <p:spPr>
          <a:xfrm>
            <a:off x="801295" y="1988840"/>
            <a:ext cx="7415241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Aufzählung..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Text..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..</a:t>
            </a:r>
          </a:p>
        </p:txBody>
      </p:sp>
      <p:sp>
        <p:nvSpPr>
          <p:cNvPr id="107" name="Rechteck 5"/>
          <p:cNvSpPr txBox="1">
            <a:spLocks noGrp="1"/>
          </p:cNvSpPr>
          <p:nvPr>
            <p:ph type="sldNum" sz="quarter" idx="4294967295"/>
          </p:nvPr>
        </p:nvSpPr>
        <p:spPr>
          <a:xfrm>
            <a:off x="8580823" y="6415444"/>
            <a:ext cx="167641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latin typeface="BundesSansOffice"/>
                <a:ea typeface="BundesSansOffice"/>
                <a:cs typeface="BundesSansOffice"/>
                <a:sym typeface="BundesSansOffice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1200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1412777"/>
            <a:ext cx="5040560" cy="299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Vielen Dank!</a:t>
            </a:r>
          </a:p>
          <a:p>
            <a:endParaRPr lang="de-DE" dirty="0"/>
          </a:p>
          <a:p>
            <a:pPr algn="ctr"/>
            <a:r>
              <a:rPr lang="de-DE" dirty="0"/>
              <a:t>N.N.</a:t>
            </a:r>
          </a:p>
          <a:p>
            <a:pPr algn="ctr">
              <a:spcBef>
                <a:spcPts val="479"/>
              </a:spcBef>
            </a:pPr>
            <a:r>
              <a:rPr lang="de-DE" altLang="de-DE" dirty="0" smtClean="0">
                <a:ea typeface="ヒラギノ角ゴ Pro W3"/>
                <a:cs typeface="ヒラギノ角ゴ Pro W3"/>
              </a:rPr>
              <a:t>..</a:t>
            </a:r>
            <a:endParaRPr lang="de-DE" altLang="de-DE" dirty="0">
              <a:ea typeface="ヒラギノ角ゴ Pro W3"/>
              <a:cs typeface="ヒラギノ角ゴ Pro W3"/>
            </a:endParaRPr>
          </a:p>
          <a:p>
            <a:pPr algn="ctr">
              <a:spcBef>
                <a:spcPts val="479"/>
              </a:spcBef>
            </a:pPr>
            <a:r>
              <a:rPr lang="de-DE" altLang="de-DE" dirty="0" smtClean="0">
                <a:ea typeface="ヒラギノ角ゴ Pro W3"/>
                <a:cs typeface="ヒラギノ角ゴ Pro W3"/>
              </a:rPr>
              <a:t>.</a:t>
            </a:r>
            <a:endParaRPr lang="de-DE" altLang="de-DE" dirty="0">
              <a:ea typeface="ヒラギノ角ゴ Pro W3"/>
              <a:cs typeface="ヒラギノ角ゴ Pro W3"/>
            </a:endParaRPr>
          </a:p>
          <a:p>
            <a:pPr algn="ctr">
              <a:spcBef>
                <a:spcPts val="479"/>
              </a:spcBef>
            </a:pPr>
            <a:r>
              <a:rPr lang="de-DE" altLang="de-DE" dirty="0">
                <a:ea typeface="ヒラギノ角ゴ Pro W3"/>
                <a:cs typeface="ヒラギノ角ゴ Pro W3"/>
              </a:rPr>
              <a:t>Tel.: + </a:t>
            </a:r>
            <a:r>
              <a:rPr lang="de-DE" altLang="de-DE" dirty="0" smtClean="0">
                <a:ea typeface="ヒラギノ角ゴ Pro W3"/>
                <a:cs typeface="ヒラギノ角ゴ Pro W3"/>
              </a:rPr>
              <a:t>49 </a:t>
            </a:r>
            <a:r>
              <a:rPr lang="de-DE" altLang="de-DE" dirty="0">
                <a:ea typeface="ヒラギノ角ゴ Pro W3"/>
                <a:cs typeface="ヒラギノ角ゴ Pro W3"/>
              </a:rPr>
              <a:t>XXXX</a:t>
            </a:r>
          </a:p>
          <a:p>
            <a:pPr algn="ctr">
              <a:spcBef>
                <a:spcPts val="479"/>
              </a:spcBef>
            </a:pPr>
            <a:r>
              <a:rPr lang="de-DE" altLang="de-DE" dirty="0">
                <a:ea typeface="ヒラギノ角ゴ Pro W3"/>
                <a:cs typeface="ヒラギノ角ゴ Pro W3"/>
              </a:rPr>
              <a:t>E-Mail: </a:t>
            </a:r>
            <a:r>
              <a:rPr lang="de-DE" altLang="de-DE" dirty="0" smtClean="0">
                <a:ea typeface="ヒラギノ角ゴ Pro W3"/>
                <a:cs typeface="ヒラギノ角ゴ Pro W3"/>
              </a:rPr>
              <a:t>XXX@email.de</a:t>
            </a:r>
            <a:endParaRPr lang="de-DE" altLang="de-DE" dirty="0">
              <a:ea typeface="ヒラギノ角ゴ Pro W3"/>
              <a:cs typeface="ヒラギノ角ゴ Pro W3"/>
            </a:endParaRPr>
          </a:p>
          <a:p>
            <a:pPr algn="ctr">
              <a:spcBef>
                <a:spcPts val="479"/>
              </a:spcBef>
            </a:pPr>
            <a:endParaRPr lang="de-DE" altLang="de-DE" dirty="0">
              <a:ea typeface="ヒラギノ角ゴ Pro W3"/>
              <a:cs typeface="ヒラギノ角ゴ Pro W3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0400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AE46"/>
      </a:accent1>
      <a:accent2>
        <a:srgbClr val="008845"/>
      </a:accent2>
      <a:accent3>
        <a:srgbClr val="00543E"/>
      </a:accent3>
      <a:accent4>
        <a:srgbClr val="003629"/>
      </a:accent4>
      <a:accent5>
        <a:srgbClr val="E4EFCE"/>
      </a:accent5>
      <a:accent6>
        <a:srgbClr val="B2D59C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undesSansOffice"/>
            <a:ea typeface="BundesSansOffice"/>
            <a:cs typeface="BundesSansOffice"/>
            <a:sym typeface="BundesSansOffic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undesSansOffice"/>
            <a:ea typeface="BundesSansOffice"/>
            <a:cs typeface="BundesSansOffice"/>
            <a:sym typeface="BundesSansOffic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AE46"/>
      </a:accent1>
      <a:accent2>
        <a:srgbClr val="008845"/>
      </a:accent2>
      <a:accent3>
        <a:srgbClr val="00543E"/>
      </a:accent3>
      <a:accent4>
        <a:srgbClr val="003629"/>
      </a:accent4>
      <a:accent5>
        <a:srgbClr val="E4EFCE"/>
      </a:accent5>
      <a:accent6>
        <a:srgbClr val="B2D59C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undesSansOffice"/>
            <a:ea typeface="BundesSansOffice"/>
            <a:cs typeface="BundesSansOffice"/>
            <a:sym typeface="BundesSansOffic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BundesSansOffice"/>
            <a:ea typeface="BundesSansOffice"/>
            <a:cs typeface="BundesSansOffice"/>
            <a:sym typeface="BundesSansOffic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Bildschirmpräsentation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BundesSans</vt:lpstr>
      <vt:lpstr>BundesSansOffice</vt:lpstr>
      <vt:lpstr>BundesSerifOffice</vt:lpstr>
      <vt:lpstr>ヒラギノ角ゴ Pro W3</vt:lpstr>
      <vt:lpstr>Standarddesign</vt:lpstr>
      <vt:lpstr>Modell- und Demonstrationsvorhaben (MuD) Tierschutz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Titel des Vortrags  ist max. zweizeilig</dc:title>
  <cp:lastModifiedBy>Schillmöller, Dennis</cp:lastModifiedBy>
  <cp:revision>8</cp:revision>
  <dcterms:modified xsi:type="dcterms:W3CDTF">2021-07-05T08:47:33Z</dcterms:modified>
</cp:coreProperties>
</file>